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0"/>
  </p:notesMasterIdLst>
  <p:handoutMasterIdLst>
    <p:handoutMasterId r:id="rId31"/>
  </p:handoutMasterIdLst>
  <p:sldIdLst>
    <p:sldId id="355" r:id="rId7"/>
    <p:sldId id="331" r:id="rId8"/>
    <p:sldId id="332" r:id="rId9"/>
    <p:sldId id="342" r:id="rId10"/>
    <p:sldId id="277" r:id="rId11"/>
    <p:sldId id="363" r:id="rId12"/>
    <p:sldId id="349" r:id="rId13"/>
    <p:sldId id="343" r:id="rId14"/>
    <p:sldId id="333" r:id="rId15"/>
    <p:sldId id="258" r:id="rId16"/>
    <p:sldId id="257" r:id="rId17"/>
    <p:sldId id="266" r:id="rId18"/>
    <p:sldId id="336" r:id="rId19"/>
    <p:sldId id="344" r:id="rId20"/>
    <p:sldId id="347" r:id="rId21"/>
    <p:sldId id="326" r:id="rId22"/>
    <p:sldId id="338" r:id="rId23"/>
    <p:sldId id="325" r:id="rId24"/>
    <p:sldId id="291" r:id="rId25"/>
    <p:sldId id="364" r:id="rId26"/>
    <p:sldId id="358" r:id="rId27"/>
    <p:sldId id="361" r:id="rId28"/>
    <p:sldId id="362" r:id="rId2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18/06/2021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18/06/2021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res_type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0.0652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0.0066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6" y="209550"/>
            <a:ext cx="2374766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Collinearity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297</TotalTime>
  <Words>884</Words>
  <Application>Microsoft Office PowerPoint</Application>
  <PresentationFormat>Widescreen</PresentationFormat>
  <Paragraphs>269</Paragraphs>
  <Slides>23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23</vt:i4>
      </vt:variant>
    </vt:vector>
  </HeadingPairs>
  <TitlesOfParts>
    <vt:vector size="38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Francesca Francesca</cp:lastModifiedBy>
  <cp:revision>463</cp:revision>
  <dcterms:created xsi:type="dcterms:W3CDTF">2021-06-05T09:16:23Z</dcterms:created>
  <dcterms:modified xsi:type="dcterms:W3CDTF">2021-06-18T07:58:53Z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